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XzU2FyAIAWuAQmKY9+xdrV0X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4be0db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f74be0db9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4be0db9b_1_1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f74be0db9b_1_1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ab2148f3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fab2148f3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8102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0" i="0"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Crediting, NDAs and Mentionability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600">
                <a:solidFill>
                  <a:schemeClr val="lt1"/>
                </a:solidFill>
              </a:rPr>
              <a:t>Erin London (EN+JPtoPTbr) &amp; Alexis Barroso (ENtoFR)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475" y="3602050"/>
            <a:ext cx="1877450" cy="18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75" y="3602050"/>
            <a:ext cx="1877450" cy="18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5000">
                <a:solidFill>
                  <a:srgbClr val="FFFFFF"/>
                </a:solidFill>
              </a:rPr>
              <a:t>What’s an NDA?</a:t>
            </a:r>
            <a:endParaRPr b="1" sz="5000">
              <a:solidFill>
                <a:srgbClr val="FFFFFF"/>
              </a:solidFill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558100" y="1690700"/>
            <a:ext cx="11069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A non-disclosure agreement, or an NDA, is a binding contract by which one or more parties agree not to disclose the information they have shared with each other.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NDA doesn’t always mean non-mentionability nor non-crediting;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chemeClr val="lt1"/>
                </a:solidFill>
              </a:rPr>
              <a:t>Mentionability doesn’t always imply crediting;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chemeClr val="lt1"/>
                </a:solidFill>
              </a:rPr>
              <a:t>Crediting always implies mentionability.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74be0db9b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3500">
                <a:solidFill>
                  <a:srgbClr val="FFFFFF"/>
                </a:solidFill>
              </a:rPr>
              <a:t>What can be considered confidential information?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99" name="Google Shape;99;gf74be0db9b_1_0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Trade secrets, software, research technology and know-how;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rgbClr val="FFFFFF"/>
                </a:solidFill>
              </a:rPr>
              <a:t>Client and service provider lists and records;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 sz="3000">
                <a:solidFill>
                  <a:schemeClr val="lt1"/>
                </a:solidFill>
              </a:rPr>
              <a:t>Business and marketing plans, programs and strategies;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GB" sz="3000">
                <a:solidFill>
                  <a:schemeClr val="lt1"/>
                </a:solidFill>
              </a:rPr>
              <a:t>B</a:t>
            </a:r>
            <a:r>
              <a:rPr lang="en-GB" sz="3000">
                <a:solidFill>
                  <a:schemeClr val="lt1"/>
                </a:solidFill>
              </a:rPr>
              <a:t>udgets, pricing, projections and results.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GB" sz="4000">
                <a:solidFill>
                  <a:schemeClr val="lt1"/>
                </a:solidFill>
              </a:rPr>
              <a:t>How to counter non-mentionability on portfolios </a:t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75" y="2562638"/>
            <a:ext cx="11544300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75" y="2105400"/>
            <a:ext cx="11544300" cy="5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219425"/>
            <a:ext cx="874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500">
                <a:solidFill>
                  <a:schemeClr val="lt1"/>
                </a:solidFill>
              </a:rPr>
              <a:t>MobyGames’ credits database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675" y="261700"/>
            <a:ext cx="3331924" cy="15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775" y="1545125"/>
            <a:ext cx="5555574" cy="51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f74be0db9b_1_15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6775" y="-99437"/>
            <a:ext cx="12545549" cy="70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ab2148f36_0_2"/>
          <p:cNvSpPr txBox="1"/>
          <p:nvPr>
            <p:ph type="title"/>
          </p:nvPr>
        </p:nvSpPr>
        <p:spPr>
          <a:xfrm>
            <a:off x="1725600" y="1919125"/>
            <a:ext cx="874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>
                <a:solidFill>
                  <a:schemeClr val="lt1"/>
                </a:solidFill>
              </a:rPr>
              <a:t>What are your stories on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>
                <a:solidFill>
                  <a:schemeClr val="lt1"/>
                </a:solidFill>
              </a:rPr>
              <a:t>NDAs and  crediting?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2021-10-21T11:02:43Z</dcterms:created>
  <dc:creator>Alexis Barroso</dc:creator>
</cp:coreProperties>
</file>